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DataVerse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2</a:t>
            </a:r>
          </a:p>
          <a:p>
            <a:pPr lvl="0" indent="0" marL="0">
              <a:buNone/>
            </a:pPr>
            <a:r>
              <a:rPr/>
              <a:t>… by adding the digital fingerprint of the image.</a:t>
            </a:r>
          </a:p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="1"/>
              <a:t>hash://md5/7d62417b5b689ed91dcd25f10c9c2132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hash://md5/7d62417b5b689ed91dcd25f10c9c2132 .</a:t>
            </a:r>
          </a:p>
          <a:p>
            <a:pPr lvl="0"/>
            <a:r>
              <a:rPr/>
              <a:t>https://linker.bio/hash://md5/7d62417b5b689ed91dcd25f10c9c2132</a:t>
            </a:r>
          </a:p>
          <a:p>
            <a:pPr lvl="0"/>
            <a:r>
              <a:rPr/>
              <a:t>https://dataverse.harvard.edu/dataverse/harvard/?q=fileMd5%3A7d62417b5b689ed91dcd25f10c9c2132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https://dataverse.harvard.edu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https://dataverse.org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https://linker.bio,https://dataverse.org hash://md5/7d62417b5b689ed91dcd25f10c9c2132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 Us Carry Our Cat Pictures Into The Future…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"https://dataverse.org"\
 hash://md5/7d62417b5b689ed91dcd25f10c9c2132\
 &gt; cat.jpg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5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6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As suggested in https://dataverse.harvard.edu/file.xhtml?persistentId=doi:10.7910/DVN/24358/N4FCVS accessed on 2024-02-06 https://dataverse.org/best-practices/data-citation</a:t>
            </a:r>
          </a:p>
          <a:p>
            <a:pPr lvl="0" indent="0" marL="0">
              <a:buNone/>
            </a:pPr>
            <a:r>
              <a:rPr sz="1800"/>
              <a:t>2.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harvard-cat-2024-02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8229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 Internet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Kitty Picture?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"https://doi.org/10.7910/DVN/24358/N4FCVS"\
 &gt; cat.jpg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cat.jpg
 | head -n2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&lt;?xml</a:t>
            </a:r>
            <a:r>
              <a:rPr>
                <a:latin typeface="Courier"/>
              </a:rPr>
              <a:t> version='1.0' encoding='UTF-8' </a:t>
            </a:r>
            <a:r>
              <a:rPr b="1">
                <a:solidFill>
                  <a:srgbClr val="007020"/>
                </a:solidFill>
                <a:latin typeface="Courier"/>
              </a:rPr>
              <a:t>?&gt;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cat,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https://doi.org/10.7910/DVN/24358/N4FCVS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cat.jpg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DataVerse Beyond The Internet</dc:title>
  <dc:creator>Jorrit Poelen https://jhpoelen.nl</dc:creator>
  <cp:keywords/>
  <dcterms:created xsi:type="dcterms:W3CDTF">2024-02-06T16:11:21Z</dcterms:created>
  <dcterms:modified xsi:type="dcterms:W3CDTF">2024-02-06T16:11:21Z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2024-02-06</vt:lpwstr>
  </property>
</Properties>
</file>